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9" roundtripDataSignature="AMtx7mjcS/15BwPRXB7QvGzMMQJsjbSGG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SG"/>
              <a:t>It is healthy.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5a9b03dd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SG"/>
              <a:t>Agreed!!</a:t>
            </a:r>
            <a:endParaRPr/>
          </a:p>
        </p:txBody>
      </p:sp>
      <p:sp>
        <p:nvSpPr>
          <p:cNvPr id="106" name="Google Shape;106;gc5a9b03dde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5.jpg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18938" y="1178763"/>
            <a:ext cx="8554127" cy="4500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50725"/>
            <a:ext cx="3956551" cy="3956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2"/>
          <p:cNvPicPr preferRelativeResize="0"/>
          <p:nvPr/>
        </p:nvPicPr>
        <p:blipFill rotWithShape="1">
          <a:blip r:embed="rId4">
            <a:alphaModFix/>
          </a:blip>
          <a:srcRect b="0" l="278" r="268" t="0"/>
          <a:stretch/>
        </p:blipFill>
        <p:spPr>
          <a:xfrm>
            <a:off x="4117762" y="1439779"/>
            <a:ext cx="3956551" cy="3978433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2"/>
          <p:cNvSpPr txBox="1"/>
          <p:nvPr/>
        </p:nvSpPr>
        <p:spPr>
          <a:xfrm>
            <a:off x="8235324" y="5934675"/>
            <a:ext cx="3956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Metadata</a:t>
            </a:r>
            <a:b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Wound Location: Sacral</a:t>
            </a:r>
            <a:r>
              <a:rPr lang="en-SG" sz="1800">
                <a:latin typeface="Calibri"/>
                <a:ea typeface="Calibri"/>
                <a:cs typeface="Calibri"/>
                <a:sym typeface="Calibri"/>
              </a:rPr>
              <a:t>?</a:t>
            </a:r>
            <a:b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Wound Type: Pressure </a:t>
            </a:r>
            <a:r>
              <a:rPr lang="en-SG" sz="1800">
                <a:latin typeface="Calibri"/>
                <a:ea typeface="Calibri"/>
                <a:cs typeface="Calibri"/>
                <a:sym typeface="Calibri"/>
              </a:rPr>
              <a:t>Ulcer?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2"/>
          <p:cNvSpPr txBox="1"/>
          <p:nvPr/>
        </p:nvSpPr>
        <p:spPr>
          <a:xfrm>
            <a:off x="1" y="75"/>
            <a:ext cx="395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Original Wound Img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2"/>
          <p:cNvSpPr txBox="1"/>
          <p:nvPr/>
        </p:nvSpPr>
        <p:spPr>
          <a:xfrm>
            <a:off x="4117687" y="75"/>
            <a:ext cx="395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Latest Annotation 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"/>
          <p:cNvSpPr txBox="1"/>
          <p:nvPr/>
        </p:nvSpPr>
        <p:spPr>
          <a:xfrm>
            <a:off x="8235377" y="0"/>
            <a:ext cx="395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Original Mask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5" name="Google Shape;95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35525" y="1450725"/>
            <a:ext cx="3956551" cy="3956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3"/>
          <p:cNvPicPr preferRelativeResize="0"/>
          <p:nvPr/>
        </p:nvPicPr>
        <p:blipFill rotWithShape="1">
          <a:blip r:embed="rId3">
            <a:alphaModFix/>
          </a:blip>
          <a:srcRect b="0" l="129" r="139" t="0"/>
          <a:stretch/>
        </p:blipFill>
        <p:spPr>
          <a:xfrm>
            <a:off x="8" y="0"/>
            <a:ext cx="6830791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3"/>
          <p:cNvSpPr txBox="1"/>
          <p:nvPr/>
        </p:nvSpPr>
        <p:spPr>
          <a:xfrm>
            <a:off x="6830800" y="4080100"/>
            <a:ext cx="51543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SG" sz="1800">
                <a:latin typeface="Calibri"/>
                <a:ea typeface="Calibri"/>
                <a:cs typeface="Calibri"/>
                <a:sym typeface="Calibri"/>
              </a:rPr>
              <a:t>not sure if this area is more unhealthy than healthy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2" name="Google Shape;102;p3"/>
          <p:cNvCxnSpPr/>
          <p:nvPr/>
        </p:nvCxnSpPr>
        <p:spPr>
          <a:xfrm rot="10800000">
            <a:off x="4665450" y="4304500"/>
            <a:ext cx="2324400" cy="16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03" name="Google Shape;103;p3"/>
          <p:cNvSpPr txBox="1"/>
          <p:nvPr/>
        </p:nvSpPr>
        <p:spPr>
          <a:xfrm>
            <a:off x="7706125" y="4687525"/>
            <a:ext cx="411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SG">
                <a:solidFill>
                  <a:srgbClr val="4A86E8"/>
                </a:solidFill>
                <a:latin typeface="Calibri"/>
                <a:ea typeface="Calibri"/>
                <a:cs typeface="Calibri"/>
                <a:sym typeface="Calibri"/>
              </a:rPr>
              <a:t>healthy</a:t>
            </a:r>
            <a:endParaRPr>
              <a:solidFill>
                <a:srgbClr val="4A86E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gc5a9b03dde_0_7"/>
          <p:cNvPicPr preferRelativeResize="0"/>
          <p:nvPr/>
        </p:nvPicPr>
        <p:blipFill rotWithShape="1">
          <a:blip r:embed="rId3">
            <a:alphaModFix/>
          </a:blip>
          <a:srcRect b="0" l="278" r="268" t="0"/>
          <a:stretch/>
        </p:blipFill>
        <p:spPr>
          <a:xfrm>
            <a:off x="4117762" y="1439779"/>
            <a:ext cx="3956551" cy="3978433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gc5a9b03dde_0_7"/>
          <p:cNvSpPr txBox="1"/>
          <p:nvPr/>
        </p:nvSpPr>
        <p:spPr>
          <a:xfrm>
            <a:off x="1" y="75"/>
            <a:ext cx="395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Original Wound Img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gc5a9b03dde_0_7"/>
          <p:cNvSpPr txBox="1"/>
          <p:nvPr/>
        </p:nvSpPr>
        <p:spPr>
          <a:xfrm>
            <a:off x="4117687" y="75"/>
            <a:ext cx="395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New Mask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gc5a9b03dde_0_7"/>
          <p:cNvSpPr txBox="1"/>
          <p:nvPr/>
        </p:nvSpPr>
        <p:spPr>
          <a:xfrm>
            <a:off x="8235377" y="0"/>
            <a:ext cx="395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SG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Original Mask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" name="Google Shape;112;gc5a9b03dde_0_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35525" y="1450725"/>
            <a:ext cx="3956551" cy="3956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gc5a9b03dde_0_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1450725"/>
            <a:ext cx="3956551" cy="3956551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gc5a9b03dde_0_7"/>
          <p:cNvSpPr txBox="1"/>
          <p:nvPr/>
        </p:nvSpPr>
        <p:spPr>
          <a:xfrm>
            <a:off x="5863950" y="5991625"/>
            <a:ext cx="525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SG">
                <a:solidFill>
                  <a:srgbClr val="4A86E8"/>
                </a:solidFill>
                <a:latin typeface="Calibri"/>
                <a:ea typeface="Calibri"/>
                <a:cs typeface="Calibri"/>
                <a:sym typeface="Calibri"/>
              </a:rPr>
              <a:t>SD: Accepted</a:t>
            </a:r>
            <a:endParaRPr>
              <a:solidFill>
                <a:srgbClr val="4A86E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2021-03-08T01:49:04Z</dcterms:created>
  <dc:creator>Jun Xiang Chew</dc:creator>
</cp:coreProperties>
</file>